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4" r:id="rId4"/>
    <p:sldId id="263" r:id="rId5"/>
    <p:sldId id="270" r:id="rId6"/>
    <p:sldId id="262" r:id="rId7"/>
    <p:sldId id="261" r:id="rId8"/>
    <p:sldId id="257" r:id="rId9"/>
    <p:sldId id="258" r:id="rId10"/>
    <p:sldId id="259" r:id="rId11"/>
    <p:sldId id="260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1AFAF7-9DA8-4FE2-B024-0C5D948B5E4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DDE7EAE-637F-4849-9B8E-C6615BC88F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dirty="0" smtClean="0"/>
              <a:t>КОПОВИ  ДАНАС </a:t>
            </a:r>
            <a:br>
              <a:rPr lang="x-none" dirty="0" smtClean="0"/>
            </a:br>
            <a:r>
              <a:rPr lang="x-none" dirty="0" smtClean="0"/>
              <a:t> 2016.год.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dirty="0" smtClean="0"/>
              <a:t>Наставник </a:t>
            </a:r>
            <a:r>
              <a:rPr lang="en-US" dirty="0" smtClean="0"/>
              <a:t>:  </a:t>
            </a:r>
            <a:r>
              <a:rPr lang="x-none" dirty="0" smtClean="0"/>
              <a:t>Гордана Родић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Пут за багере од иловаче</a:t>
            </a:r>
            <a:endParaRPr lang="en-US" dirty="0"/>
          </a:p>
        </p:txBody>
      </p:sp>
      <p:pic>
        <p:nvPicPr>
          <p:cNvPr id="1026" name="Picture 2" descr="C:\Users\User\Desktop\P5180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5180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5180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P518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518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Поглед са багера</a:t>
            </a:r>
            <a:endParaRPr lang="en-US" dirty="0"/>
          </a:p>
        </p:txBody>
      </p:sp>
      <p:pic>
        <p:nvPicPr>
          <p:cNvPr id="1026" name="Picture 2" descr="C:\Users\User\Desktop\P5180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5180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518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5180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5180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5180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584200"/>
            <a:ext cx="7569200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5180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Уништена  флора  и  фауна</a:t>
            </a:r>
            <a:endParaRPr lang="en-US" dirty="0"/>
          </a:p>
        </p:txBody>
      </p:sp>
      <p:pic>
        <p:nvPicPr>
          <p:cNvPr id="1026" name="Picture 2" descr="C:\Users\User\Desktop\P5180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Настају језера после падавина</a:t>
            </a:r>
            <a:endParaRPr lang="en-US" dirty="0"/>
          </a:p>
        </p:txBody>
      </p:sp>
      <p:pic>
        <p:nvPicPr>
          <p:cNvPr id="1026" name="Picture 2" descr="C:\Users\User\Desktop\P5180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</TotalTime>
  <Words>22</Words>
  <Application>Microsoft Office PowerPoint</Application>
  <PresentationFormat>On-screen Show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КОПОВИ  ДАНАС   2016.год.</vt:lpstr>
      <vt:lpstr>Slide 2</vt:lpstr>
      <vt:lpstr>Slide 3</vt:lpstr>
      <vt:lpstr>Slide 4</vt:lpstr>
      <vt:lpstr>Slide 5</vt:lpstr>
      <vt:lpstr>Slide 6</vt:lpstr>
      <vt:lpstr>Slide 7</vt:lpstr>
      <vt:lpstr>Уништена  флора  и  фауна</vt:lpstr>
      <vt:lpstr>Настају језера после падавина</vt:lpstr>
      <vt:lpstr>Пут за багере од иловаче</vt:lpstr>
      <vt:lpstr>Slide 11</vt:lpstr>
      <vt:lpstr>Slide 12</vt:lpstr>
      <vt:lpstr>Slide 13</vt:lpstr>
      <vt:lpstr>Slide 14</vt:lpstr>
      <vt:lpstr>Поглед са багера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КОПОВИ ДАНАС</dc:title>
  <dc:creator>User</dc:creator>
  <cp:lastModifiedBy>Tasa</cp:lastModifiedBy>
  <cp:revision>18</cp:revision>
  <dcterms:created xsi:type="dcterms:W3CDTF">2016-04-27T16:59:49Z</dcterms:created>
  <dcterms:modified xsi:type="dcterms:W3CDTF">2018-03-26T13:38:16Z</dcterms:modified>
</cp:coreProperties>
</file>