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312" r:id="rId3"/>
    <p:sldId id="307" r:id="rId4"/>
    <p:sldId id="308" r:id="rId5"/>
    <p:sldId id="309" r:id="rId6"/>
    <p:sldId id="310" r:id="rId7"/>
    <p:sldId id="325" r:id="rId8"/>
    <p:sldId id="311" r:id="rId9"/>
    <p:sldId id="313" r:id="rId10"/>
    <p:sldId id="322" r:id="rId11"/>
    <p:sldId id="317" r:id="rId12"/>
    <p:sldId id="323" r:id="rId13"/>
    <p:sldId id="314" r:id="rId14"/>
    <p:sldId id="315" r:id="rId15"/>
    <p:sldId id="324" r:id="rId16"/>
    <p:sldId id="316" r:id="rId17"/>
    <p:sldId id="31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523" autoAdjust="0"/>
    <p:restoredTop sz="94660"/>
  </p:normalViewPr>
  <p:slideViewPr>
    <p:cSldViewPr snapToGrid="0">
      <p:cViewPr>
        <p:scale>
          <a:sx n="87" d="100"/>
          <a:sy n="87" d="100"/>
        </p:scale>
        <p:origin x="-115" y="-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0E652-15D2-4EDC-BAD9-86AC2E59310A}" type="datetimeFigureOut">
              <a:rPr lang="en-US" smtClean="0"/>
              <a:pPr/>
              <a:t>30/10/2020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16764-ADB5-427D-AC2D-B2CC0F7D3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9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278" y="4887499"/>
            <a:ext cx="9001462" cy="1655762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endParaRPr lang="sr-Latn-RS" dirty="0"/>
          </a:p>
          <a:p>
            <a:r>
              <a:rPr lang="sr-Latn-RS" sz="1600" b="1" dirty="0" smtClean="0">
                <a:latin typeface="Comic Sans MS" panose="030F0702030302020204" pitchFamily="66" charset="0"/>
              </a:rPr>
              <a:t>					</a:t>
            </a:r>
            <a:endParaRPr lang="sr-Latn-RS" sz="31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2293" name="Picture 5" descr="C:\Users\dragana\Downloads\fizic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47" y="291547"/>
            <a:ext cx="11555895" cy="3061253"/>
          </a:xfrm>
          <a:prstGeom prst="rect">
            <a:avLst/>
          </a:prstGeom>
          <a:noFill/>
        </p:spPr>
      </p:pic>
      <p:pic>
        <p:nvPicPr>
          <p:cNvPr id="12294" name="Picture 6" descr="C:\Users\dragana\Downloads\spo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079" y="3657601"/>
            <a:ext cx="11304104" cy="279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00407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agana\Downloads\posledice_loseg_drzanja_v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7322" y="636103"/>
            <a:ext cx="11145078" cy="56719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ПРАВИЛНО ДРЖАЊЕ ТЕЛА</a:t>
            </a:r>
            <a:endParaRPr lang="en-US" dirty="0"/>
          </a:p>
        </p:txBody>
      </p:sp>
      <p:pic>
        <p:nvPicPr>
          <p:cNvPr id="53250" name="Picture 2" descr="C:\Users\dragana\Downloads\sp-pravilno-drzanje-te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2862" y="1944342"/>
            <a:ext cx="5249312" cy="4178162"/>
          </a:xfrm>
          <a:prstGeom prst="rect">
            <a:avLst/>
          </a:prstGeom>
          <a:noFill/>
        </p:spPr>
      </p:pic>
      <p:pic>
        <p:nvPicPr>
          <p:cNvPr id="53251" name="Picture 3" descr="C:\Users\dragana\Downloads\pravilno-drzanje-tela-kod-skolske-de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475" y="1892162"/>
            <a:ext cx="5715000" cy="415082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C:\Users\dragana\Downloads\21149276_1458312890921995_391641246912321945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062" y="569843"/>
            <a:ext cx="11463130" cy="59237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74" y="0"/>
            <a:ext cx="4161788" cy="3604591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Гојазност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000" dirty="0" smtClean="0"/>
              <a:t>-препознатљив симбол модерног начина  живота</a:t>
            </a:r>
            <a:br>
              <a:rPr lang="sr-Cyrl-RS" sz="2000" dirty="0" smtClean="0"/>
            </a:br>
            <a:r>
              <a:rPr lang="sr-Cyrl-RS" sz="2000" dirty="0" smtClean="0"/>
              <a:t>-ЕПИДЕМИЈА ГОЈАЗНОСТИ НАСТАЛА ЈЕ КАО ЛОГИЧНА ПОСЛЕДИЦА СТИЛА ЖИВОТА У КОЈОЈ СЕ ПОНАШАМО КАО ПОТРОШАЧИ ЗДРАВЉА</a:t>
            </a:r>
            <a:endParaRPr lang="en-US" sz="2000" dirty="0"/>
          </a:p>
        </p:txBody>
      </p:sp>
      <p:pic>
        <p:nvPicPr>
          <p:cNvPr id="50183" name="Picture 7" descr="C:\Users\dragana\Downloads\Gojaznost-rađa-50-drzgih-bole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061" y="3604591"/>
            <a:ext cx="4253948" cy="3008244"/>
          </a:xfrm>
          <a:prstGeom prst="rect">
            <a:avLst/>
          </a:prstGeom>
          <a:noFill/>
        </p:spPr>
      </p:pic>
      <p:pic>
        <p:nvPicPr>
          <p:cNvPr id="50184" name="Picture 8" descr="C:\Users\dragana\Downloads\CY20847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080" y="0"/>
            <a:ext cx="6957598" cy="3445565"/>
          </a:xfrm>
          <a:prstGeom prst="rect">
            <a:avLst/>
          </a:prstGeom>
          <a:noFill/>
        </p:spPr>
      </p:pic>
      <p:pic>
        <p:nvPicPr>
          <p:cNvPr id="50185" name="Picture 9" descr="C:\Users\dragana\Downloads\Eating-Problems-in-Foster-Children_124028899-1024x73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2244" y="3612707"/>
            <a:ext cx="6998939" cy="30133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dragana\Downloads\gojaznost_tel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052" y="357810"/>
            <a:ext cx="11542644" cy="59104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C:\Users\dragana\Downloads\ZAGREVANJ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4643" y="357809"/>
            <a:ext cx="10482470" cy="61755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pic>
        <p:nvPicPr>
          <p:cNvPr id="1027" name="Picture 3" descr="C:\Users\dragana\Downloads\25105679_10213213601327949_56634600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0902" y="4206241"/>
            <a:ext cx="6100355" cy="2129244"/>
          </a:xfrm>
          <a:prstGeom prst="rect">
            <a:avLst/>
          </a:prstGeom>
          <a:noFill/>
        </p:spPr>
      </p:pic>
      <p:pic>
        <p:nvPicPr>
          <p:cNvPr id="1028" name="Picture 4" descr="C:\Users\dragana\Downloads\24899153_10213213598807886_85371198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296" y="1841863"/>
            <a:ext cx="6196149" cy="2233748"/>
          </a:xfrm>
          <a:prstGeom prst="rect">
            <a:avLst/>
          </a:prstGeom>
          <a:noFill/>
        </p:spPr>
      </p:pic>
      <p:pic>
        <p:nvPicPr>
          <p:cNvPr id="1029" name="Picture 5" descr="C:\Users\dragana\Downloads\24992478_10213213600047917_13939090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635" y="1829568"/>
            <a:ext cx="5055326" cy="45451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574" y="1046922"/>
            <a:ext cx="4950662" cy="1326321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ХВАЛА НА ПАЖЊИ!</a:t>
            </a:r>
            <a:endParaRPr lang="en-US" sz="4000" dirty="0"/>
          </a:p>
        </p:txBody>
      </p:sp>
      <p:pic>
        <p:nvPicPr>
          <p:cNvPr id="56322" name="Picture 2" descr="C:\Users\dragana\Downloads\24992124_10213213599727909_92994536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989983" cy="6858000"/>
          </a:xfrm>
          <a:prstGeom prst="rect">
            <a:avLst/>
          </a:prstGeom>
          <a:noFill/>
        </p:spPr>
      </p:pic>
      <p:pic>
        <p:nvPicPr>
          <p:cNvPr id="2050" name="Picture 2" descr="C:\Users\dragana\Downloads\12508872_10207211136870089_919647496196960634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16" y="2397034"/>
            <a:ext cx="5908767" cy="42780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3392557"/>
          </a:xfrm>
        </p:spPr>
        <p:txBody>
          <a:bodyPr>
            <a:normAutofit/>
          </a:bodyPr>
          <a:lstStyle/>
          <a:p>
            <a:r>
              <a:rPr lang="sr-Cyrl-RS" dirty="0" smtClean="0"/>
              <a:t>ФИЗИЧКО ВАСПИТАЊЕ и УТИЦАЈ НА здравље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(Физичка и здравствена култура</a:t>
            </a:r>
            <a:br>
              <a:rPr lang="sr-Cyrl-RS" dirty="0" smtClean="0"/>
            </a:br>
            <a:r>
              <a:rPr lang="sr-Cyrl-RS" dirty="0" smtClean="0"/>
              <a:t>здравствено васпитање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4638260"/>
            <a:ext cx="10353762" cy="11529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3600" b="1" dirty="0" smtClean="0"/>
              <a:t>Наставник</a:t>
            </a:r>
            <a:r>
              <a:rPr lang="sr-Cyrl-RS" sz="3600" b="1" dirty="0"/>
              <a:t>:</a:t>
            </a:r>
            <a:r>
              <a:rPr lang="sr-Cyrl-RS" sz="3600" b="1" dirty="0" smtClean="0"/>
              <a:t> Драгана Бабовић</a:t>
            </a:r>
            <a:endParaRPr lang="en-US" sz="36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-КУЛТУРА И ФИЗИЧКА КУЛТУРА</a:t>
            </a:r>
            <a:br>
              <a:rPr lang="sr-Cyrl-RS" dirty="0" smtClean="0"/>
            </a:br>
            <a:r>
              <a:rPr lang="sr-Cyrl-RS" dirty="0" smtClean="0"/>
              <a:t>-ВАСПИТАЊЕ И ФИЗИЧКО ВАСПИТАЊЕ</a:t>
            </a:r>
            <a:br>
              <a:rPr lang="sr-Cyrl-RS" dirty="0" smtClean="0"/>
            </a:br>
            <a:r>
              <a:rPr lang="sr-Cyrl-RS" dirty="0" smtClean="0"/>
              <a:t>-ОБРАЗОВАЊЕ И ФИЗИЧКО ОБРАЗОВАЊЕ</a:t>
            </a:r>
            <a:endParaRPr lang="en-US" dirty="0"/>
          </a:p>
        </p:txBody>
      </p:sp>
      <p:pic>
        <p:nvPicPr>
          <p:cNvPr id="4" name="Picture 2" descr="C:\Users\dragana\Downloads\24992162_10213213598767885_2024451869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63757" y="2095499"/>
            <a:ext cx="9130747" cy="42257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070"/>
            <a:ext cx="10353761" cy="2491408"/>
          </a:xfrm>
        </p:spPr>
        <p:txBody>
          <a:bodyPr>
            <a:normAutofit/>
          </a:bodyPr>
          <a:lstStyle/>
          <a:p>
            <a:r>
              <a:rPr lang="sr-Cyrl-RS" dirty="0" smtClean="0"/>
              <a:t>-ФИЗИЧКА КУЛТУРА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1" y="1298713"/>
            <a:ext cx="3193773" cy="1431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ФИЗИЧКО ВАСПИТАЊЕ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1758" y="1285461"/>
            <a:ext cx="3193774" cy="144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СПОРТ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8627" y="1232453"/>
            <a:ext cx="2875721" cy="144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РЕКРЕАЦИЈА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7896" y="2862470"/>
            <a:ext cx="3246783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ЕДУКАЦИЈА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8504" y="2875721"/>
            <a:ext cx="3233531" cy="113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АГОНИСТИКА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28382" y="2888973"/>
            <a:ext cx="2849217" cy="112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ПОТРЕБА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6084" name="Picture 4" descr="C:\Users\dragana\Downloads\25105434_10213213600087918_1674277355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0744" y="4215847"/>
            <a:ext cx="3237187" cy="2427891"/>
          </a:xfrm>
          <a:prstGeom prst="rect">
            <a:avLst/>
          </a:prstGeom>
          <a:noFill/>
        </p:spPr>
      </p:pic>
      <p:pic>
        <p:nvPicPr>
          <p:cNvPr id="46085" name="Picture 5" descr="C:\Users\dragana\Downloads\635723053551770072-USP-TENNIS-WIMBLEDON-DJOKOVIC-VS-FEDERER-74453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756" y="4147930"/>
            <a:ext cx="3246783" cy="2491409"/>
          </a:xfrm>
          <a:prstGeom prst="rect">
            <a:avLst/>
          </a:prstGeom>
          <a:noFill/>
        </p:spPr>
      </p:pic>
      <p:pic>
        <p:nvPicPr>
          <p:cNvPr id="46086" name="Picture 6" descr="C:\Users\dragana\Downloads\Cycling Summer Activit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8382" y="4172366"/>
            <a:ext cx="2902228" cy="24272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29" y="450575"/>
            <a:ext cx="10353761" cy="1326321"/>
          </a:xfrm>
        </p:spPr>
        <p:txBody>
          <a:bodyPr/>
          <a:lstStyle/>
          <a:p>
            <a:r>
              <a:rPr lang="sr-Cyrl-RS" dirty="0" smtClean="0"/>
              <a:t>-ЦИЉЕВИ  ФИЗИЧКОГ ВАСПИТАЊА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565" y="1868557"/>
            <a:ext cx="5168348" cy="44924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b="1" dirty="0" smtClean="0"/>
              <a:t>ЦИЉЕВИ:</a:t>
            </a:r>
          </a:p>
          <a:p>
            <a:pPr>
              <a:buNone/>
            </a:pPr>
            <a:r>
              <a:rPr lang="sr-Cyrl-RS" dirty="0" smtClean="0"/>
              <a:t>-УТИЧЕ НА ТРАНСФОРМАЦИЈУ ЦЕЛОКУПНЕ ЛИЧНОСТИ</a:t>
            </a:r>
          </a:p>
          <a:p>
            <a:pPr>
              <a:buNone/>
            </a:pPr>
            <a:r>
              <a:rPr lang="sr-Cyrl-RS" dirty="0" smtClean="0"/>
              <a:t>-УТИЧЕ НА РАЗВИТАК УНАПРЕЂЕЊА ЗДРАВЉА ,ЈАЧАЊЕ РАДНЕ СПОСОБНОСТИ И РАЗВОЈУ МОТОРИЧКИХ СПОСОБНОСТИ</a:t>
            </a:r>
          </a:p>
          <a:p>
            <a:pPr>
              <a:buNone/>
            </a:pPr>
            <a:r>
              <a:rPr lang="sr-Cyrl-RS" dirty="0" smtClean="0"/>
              <a:t>-ОЧУВАЊЕ ЗДРАВЉА И ОКОЛИНЕ</a:t>
            </a:r>
          </a:p>
          <a:p>
            <a:pPr>
              <a:buNone/>
            </a:pPr>
            <a:r>
              <a:rPr lang="sr-Cyrl-RS" dirty="0" smtClean="0"/>
              <a:t>-УТИЧЕ НА СВЕСТ УЧЕНИКА КАКО БИ ЗАДОВОЉИЛИ ПОТРЕБУ ЗА КРЕТАЊЕМ</a:t>
            </a:r>
            <a:endParaRPr lang="en-US" dirty="0"/>
          </a:p>
        </p:txBody>
      </p:sp>
      <p:pic>
        <p:nvPicPr>
          <p:cNvPr id="1026" name="Picture 2" descr="C:\Users\dragana\Downloads\youth-athlet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0190" y="1505993"/>
            <a:ext cx="6596199" cy="1746658"/>
          </a:xfrm>
          <a:prstGeom prst="rect">
            <a:avLst/>
          </a:prstGeom>
          <a:noFill/>
        </p:spPr>
      </p:pic>
      <p:pic>
        <p:nvPicPr>
          <p:cNvPr id="1027" name="Picture 3" descr="C:\Users\dragana\Downloads\https_%2F%2Fuserscontent2.emaze.com%2Fimages%2F451e7bc7-e8d8-46ac-8a51-5633d5f5b097%2F0950785c5d7bdc2b32f1cc5c06cd924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583" y="3383281"/>
            <a:ext cx="6591844" cy="33049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8525"/>
            <a:ext cx="10353761" cy="1326321"/>
          </a:xfrm>
        </p:spPr>
        <p:txBody>
          <a:bodyPr/>
          <a:lstStyle/>
          <a:p>
            <a:r>
              <a:rPr lang="en-US" dirty="0" smtClean="0"/>
              <a:t>-</a:t>
            </a:r>
            <a:r>
              <a:rPr lang="sr-Cyrl-RS" dirty="0" smtClean="0"/>
              <a:t>значај физичке активности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858" y="1187017"/>
            <a:ext cx="10353762" cy="16737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600" dirty="0" smtClean="0">
              <a:latin typeface="+mj-lt"/>
              <a:ea typeface="Droid Sans Fallback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sr-Cyrl-RS" dirty="0" smtClean="0"/>
          </a:p>
        </p:txBody>
      </p:sp>
      <p:pic>
        <p:nvPicPr>
          <p:cNvPr id="1028" name="Picture 4" descr="C:\Users\dragana\Downloads\U-ZDRAMOM-TELU-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27" y="1187121"/>
            <a:ext cx="11260182" cy="56708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sr-Cyrl-RS" dirty="0" smtClean="0"/>
              <a:t>ФИЗИЧКА НЕАКТИВНОСТ</a:t>
            </a:r>
            <a:endParaRPr lang="en-US" dirty="0"/>
          </a:p>
        </p:txBody>
      </p:sp>
      <p:pic>
        <p:nvPicPr>
          <p:cNvPr id="2050" name="Picture 2" descr="C:\Users\dragana\Downloads\malisani-debl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09" y="1828800"/>
            <a:ext cx="5715000" cy="4856253"/>
          </a:xfrm>
          <a:prstGeom prst="rect">
            <a:avLst/>
          </a:prstGeom>
          <a:noFill/>
        </p:spPr>
      </p:pic>
      <p:pic>
        <p:nvPicPr>
          <p:cNvPr id="2051" name="Picture 3" descr="C:\Users\dragana\Downloads\fat_k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2819" y="1858463"/>
            <a:ext cx="5795010" cy="482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dragana\Downloads\oboljenja-i-povrede-kostiju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7791" y="1658178"/>
            <a:ext cx="5526157" cy="4093265"/>
          </a:xfrm>
          <a:prstGeom prst="rect">
            <a:avLst/>
          </a:prstGeom>
          <a:noFill/>
        </p:spPr>
      </p:pic>
      <p:pic>
        <p:nvPicPr>
          <p:cNvPr id="48134" name="Picture 6" descr="C:\Users\dragana\Downloads\oboljenja-i-povrede-kostiju-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569" y="1664599"/>
            <a:ext cx="5662405" cy="41133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ragana\Downloads\oboljenja-i-povrede-kostiju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5730" y="1061830"/>
            <a:ext cx="5394721" cy="4557092"/>
          </a:xfrm>
          <a:prstGeom prst="rect">
            <a:avLst/>
          </a:prstGeom>
          <a:noFill/>
        </p:spPr>
      </p:pic>
      <p:pic>
        <p:nvPicPr>
          <p:cNvPr id="49155" name="Picture 3" descr="C:\Users\dragana\Downloads\oboljenja-i-povrede-kostiju-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77" y="1068249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3565</TotalTime>
  <Words>84</Words>
  <Application>Microsoft Office PowerPoint</Application>
  <PresentationFormat>Custom</PresentationFormat>
  <Paragraphs>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Damask</vt:lpstr>
      <vt:lpstr>PowerPoint Presentation</vt:lpstr>
      <vt:lpstr>ФИЗИЧКО ВАСПИТАЊЕ и УТИЦАЈ НА здравље    (Физичка и здравствена култура здравствено васпитање )</vt:lpstr>
      <vt:lpstr>-КУЛТУРА И ФИЗИЧКА КУЛТУРА -ВАСПИТАЊЕ И ФИЗИЧКО ВАСПИТАЊЕ -ОБРАЗОВАЊЕ И ФИЗИЧКО ОБРАЗОВАЊЕ</vt:lpstr>
      <vt:lpstr>-ФИЗИЧКА КУЛТУРА   </vt:lpstr>
      <vt:lpstr>-ЦИЉЕВИ  ФИЗИЧКОГ ВАСПИТАЊА</vt:lpstr>
      <vt:lpstr>-значај физичке активности</vt:lpstr>
      <vt:lpstr>-ФИЗИЧКА НЕАКТИВНОСТ</vt:lpstr>
      <vt:lpstr>PowerPoint Presentation</vt:lpstr>
      <vt:lpstr>PowerPoint Presentation</vt:lpstr>
      <vt:lpstr>PowerPoint Presentation</vt:lpstr>
      <vt:lpstr>ПРАВИЛНО ДРЖАЊЕ ТЕЛА</vt:lpstr>
      <vt:lpstr>PowerPoint Presentation</vt:lpstr>
      <vt:lpstr>Гојазност -препознатљив симбол модерног начина  живота -ЕПИДЕМИЈА ГОЈАЗНОСТИ НАСТАЛА ЈЕ КАО ЛОГИЧНА ПОСЛЕДИЦА СТИЛА ЖИВОТА У КОЈОЈ СЕ ПОНАШАМО КАО ПОТРОШАЧИ ЗДРАВЉА</vt:lpstr>
      <vt:lpstr>PowerPoint Presentation</vt:lpstr>
      <vt:lpstr>PowerPoint Presentation</vt:lpstr>
      <vt:lpstr>ЗАКЉУЧАК</vt:lpstr>
      <vt:lpstr>ХВАЛА НА ПАЖЊИ!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KOMPARATIVNA FIZIOLOGIJA SPORTA DECE I ODRASLIH</dc:title>
  <dc:creator>Biljana</dc:creator>
  <cp:lastModifiedBy>HP</cp:lastModifiedBy>
  <cp:revision>161</cp:revision>
  <dcterms:created xsi:type="dcterms:W3CDTF">2015-12-05T22:15:22Z</dcterms:created>
  <dcterms:modified xsi:type="dcterms:W3CDTF">2020-10-30T19:40:48Z</dcterms:modified>
</cp:coreProperties>
</file>