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79E0-7E21-4573-82C1-2A2EFB41DF15}" type="datetimeFigureOut">
              <a:rPr lang="sr-Latn-RS" smtClean="0"/>
              <a:t>12.12.2019.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721BA6-11B9-4DCC-9976-D132C8A63494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79E0-7E21-4573-82C1-2A2EFB41DF15}" type="datetimeFigureOut">
              <a:rPr lang="sr-Latn-RS" smtClean="0"/>
              <a:t>12.12.2019.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1BA6-11B9-4DCC-9976-D132C8A63494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3721BA6-11B9-4DCC-9976-D132C8A63494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79E0-7E21-4573-82C1-2A2EFB41DF15}" type="datetimeFigureOut">
              <a:rPr lang="sr-Latn-RS" smtClean="0"/>
              <a:t>12.12.2019.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79E0-7E21-4573-82C1-2A2EFB41DF15}" type="datetimeFigureOut">
              <a:rPr lang="sr-Latn-RS" smtClean="0"/>
              <a:t>12.12.2019.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3721BA6-11B9-4DCC-9976-D132C8A63494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79E0-7E21-4573-82C1-2A2EFB41DF15}" type="datetimeFigureOut">
              <a:rPr lang="sr-Latn-RS" smtClean="0"/>
              <a:t>12.12.2019.</a:t>
            </a:fld>
            <a:endParaRPr lang="sr-Latn-R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721BA6-11B9-4DCC-9976-D132C8A63494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B1B79E0-7E21-4573-82C1-2A2EFB41DF15}" type="datetimeFigureOut">
              <a:rPr lang="sr-Latn-RS" smtClean="0"/>
              <a:t>12.12.2019.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1BA6-11B9-4DCC-9976-D132C8A63494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79E0-7E21-4573-82C1-2A2EFB41DF15}" type="datetimeFigureOut">
              <a:rPr lang="sr-Latn-RS" smtClean="0"/>
              <a:t>12.12.2019.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sr-Latn-R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3721BA6-11B9-4DCC-9976-D132C8A63494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79E0-7E21-4573-82C1-2A2EFB41DF15}" type="datetimeFigureOut">
              <a:rPr lang="sr-Latn-RS" smtClean="0"/>
              <a:t>12.12.2019.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3721BA6-11B9-4DCC-9976-D132C8A63494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79E0-7E21-4573-82C1-2A2EFB41DF15}" type="datetimeFigureOut">
              <a:rPr lang="sr-Latn-RS" smtClean="0"/>
              <a:t>12.12.2019.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721BA6-11B9-4DCC-9976-D132C8A63494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721BA6-11B9-4DCC-9976-D132C8A63494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79E0-7E21-4573-82C1-2A2EFB41DF15}" type="datetimeFigureOut">
              <a:rPr lang="sr-Latn-RS" smtClean="0"/>
              <a:t>12.12.2019.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3721BA6-11B9-4DCC-9976-D132C8A63494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B1B79E0-7E21-4573-82C1-2A2EFB41DF15}" type="datetimeFigureOut">
              <a:rPr lang="sr-Latn-RS" smtClean="0"/>
              <a:t>12.12.2019.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sr-Latn-R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B1B79E0-7E21-4573-82C1-2A2EFB41DF15}" type="datetimeFigureOut">
              <a:rPr lang="sr-Latn-RS" smtClean="0"/>
              <a:t>12.12.2019.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sr-Latn-R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721BA6-11B9-4DCC-9976-D132C8A63494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464" y="0"/>
            <a:ext cx="7772400" cy="1752600"/>
          </a:xfrm>
        </p:spPr>
        <p:txBody>
          <a:bodyPr>
            <a:normAutofit/>
          </a:bodyPr>
          <a:lstStyle/>
          <a:p>
            <a:r>
              <a:rPr lang="sr-Cyrl-RS" sz="4400" dirty="0"/>
              <a:t>Вулканизам</a:t>
            </a:r>
            <a:endParaRPr lang="sr-Latn-R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5976664" cy="395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922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36" y="-205620"/>
            <a:ext cx="8534400" cy="1184176"/>
          </a:xfrm>
        </p:spPr>
        <p:txBody>
          <a:bodyPr>
            <a:normAutofit/>
          </a:bodyPr>
          <a:lstStyle/>
          <a:p>
            <a:r>
              <a:rPr lang="sr-Cyrl-R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Вулканске ерупције се могу десити и на морском дну, па тако могу настати вулканска острва</a:t>
            </a:r>
            <a:endParaRPr lang="sr-Latn-R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4464496" cy="297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07427"/>
            <a:ext cx="4224736" cy="265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496517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Хавајска острва</a:t>
            </a:r>
            <a:endParaRPr lang="sr-Latn-R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307552" y="4965170"/>
            <a:ext cx="1504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Кракатау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981843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>
                <a:solidFill>
                  <a:schemeClr val="accent1">
                    <a:lumMod val="75000"/>
                  </a:schemeClr>
                </a:solidFill>
              </a:rPr>
              <a:t>Земљотреси</a:t>
            </a:r>
            <a:endParaRPr lang="sr-Latn-R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RS" dirty="0"/>
              <a:t>Земљотреси су краткотрајна подрхтавања тла</a:t>
            </a:r>
          </a:p>
          <a:p>
            <a:r>
              <a:rPr lang="sr-Cyrl-RS" dirty="0"/>
              <a:t>Хипоцентар је место у дубини земље где настаје земљотрес    (10-60</a:t>
            </a:r>
            <a:r>
              <a:rPr lang="en-US" dirty="0"/>
              <a:t>km</a:t>
            </a:r>
            <a:r>
              <a:rPr lang="sr-Cyrl-RS" dirty="0"/>
              <a:t>)</a:t>
            </a:r>
          </a:p>
          <a:p>
            <a:r>
              <a:rPr lang="sr-Cyrl-RS" dirty="0"/>
              <a:t>Епицентар је место на површини Земље где се удар земљотреса највише осећа </a:t>
            </a:r>
            <a:endParaRPr lang="sr-Latn-R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10077"/>
            <a:ext cx="4038600" cy="280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555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r-Cyrl-RS" dirty="0"/>
          </a:p>
          <a:p>
            <a:endParaRPr lang="sr-Cyrl-RS" dirty="0"/>
          </a:p>
          <a:p>
            <a:r>
              <a:rPr lang="sr-Cyrl-RS" dirty="0"/>
              <a:t>Рихтерова скала</a:t>
            </a:r>
          </a:p>
          <a:p>
            <a:r>
              <a:rPr lang="sr-Cyrl-RS" dirty="0"/>
              <a:t>Меркалијева скала</a:t>
            </a:r>
          </a:p>
          <a:p>
            <a:r>
              <a:rPr lang="sr-Cyrl-RS" dirty="0"/>
              <a:t>Сеизмологија је наука која проучава земљотресе.</a:t>
            </a:r>
            <a:endParaRPr lang="sr-Latn-R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427935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27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34400" cy="758952"/>
          </a:xfrm>
        </p:spPr>
        <p:txBody>
          <a:bodyPr>
            <a:noAutofit/>
          </a:bodyPr>
          <a:lstStyle/>
          <a:p>
            <a:pPr algn="l"/>
            <a:r>
              <a:rPr lang="sr-Cyrl-RS" sz="2800" dirty="0">
                <a:solidFill>
                  <a:schemeClr val="tx1"/>
                </a:solidFill>
              </a:rPr>
              <a:t>- Цунами су разорни таласи који су изазвани земљотресима на дну мора</a:t>
            </a:r>
            <a:endParaRPr lang="sr-Latn-RS" sz="2800" dirty="0">
              <a:solidFill>
                <a:schemeClr val="tx1"/>
              </a:solidFill>
            </a:endParaRP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649743"/>
            <a:ext cx="8504238" cy="432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610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Cyrl-R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anose="020B0604020202020204" pitchFamily="34" charset="0"/>
              </a:rPr>
              <a:t>- Вулканизам је избијање магме из унутрашњости Земље</a:t>
            </a:r>
            <a:br>
              <a:rPr lang="sr-Cyrl-R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sr-Cyrl-R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anose="020B0604020202020204" pitchFamily="34" charset="0"/>
              </a:rPr>
              <a:t>- Вулкани су места на земљиној површини из које избија магма</a:t>
            </a:r>
            <a:endParaRPr lang="sr-Latn-RS" sz="2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RS" dirty="0"/>
              <a:t>Магма</a:t>
            </a:r>
          </a:p>
          <a:p>
            <a:r>
              <a:rPr lang="sr-Cyrl-RS" dirty="0"/>
              <a:t>Лава</a:t>
            </a:r>
          </a:p>
          <a:p>
            <a:pPr marL="0" indent="0">
              <a:buNone/>
            </a:pPr>
            <a:r>
              <a:rPr lang="sr-Cyrl-RS" dirty="0"/>
              <a:t>  Делови вукана су:</a:t>
            </a:r>
          </a:p>
          <a:p>
            <a:r>
              <a:rPr lang="sr-Cyrl-RS" dirty="0"/>
              <a:t>Вулканска купа</a:t>
            </a:r>
          </a:p>
          <a:p>
            <a:r>
              <a:rPr lang="sr-Cyrl-RS" dirty="0"/>
              <a:t>Кратер</a:t>
            </a:r>
          </a:p>
          <a:p>
            <a:r>
              <a:rPr lang="sr-Cyrl-RS" dirty="0"/>
              <a:t>Вулкански канал</a:t>
            </a:r>
            <a:endParaRPr lang="sr-Latn-R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00808"/>
            <a:ext cx="520330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852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r-Cyrl-R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Вулканска ерупција је избацивање лаве, пепела и гасова.</a:t>
            </a:r>
            <a:br>
              <a:rPr lang="sr-Cyrl-R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r-Cyrl-R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Ерупције могу бити бурне или мирне</a:t>
            </a:r>
            <a:endParaRPr lang="sr-Latn-R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485693" cy="298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39548"/>
            <a:ext cx="4248472" cy="283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263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r-Cyrl-R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Гејзири су места на којима понекад или стално избија врела вода у виду водоскока</a:t>
            </a:r>
            <a:endParaRPr lang="sr-Latn-R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194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Вулкани се деле на:</a:t>
            </a:r>
            <a:endParaRPr lang="sr-Latn-R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r-Cyrl-RS" dirty="0"/>
          </a:p>
          <a:p>
            <a:endParaRPr lang="sr-Cyrl-RS" dirty="0"/>
          </a:p>
          <a:p>
            <a:r>
              <a:rPr lang="sr-Cyrl-RS" sz="4000" dirty="0"/>
              <a:t>Угашене</a:t>
            </a:r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r>
              <a:rPr lang="sr-Cyrl-RS" sz="4000" dirty="0"/>
              <a:t>Активне</a:t>
            </a:r>
            <a:endParaRPr lang="sr-Latn-RS" sz="4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693" y="4077072"/>
            <a:ext cx="4104456" cy="231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549" y="1412776"/>
            <a:ext cx="4038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10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Познати вулкани су: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r-Cyrl-RS" dirty="0"/>
          </a:p>
          <a:p>
            <a:endParaRPr lang="sr-Cyrl-RS" dirty="0"/>
          </a:p>
          <a:p>
            <a:r>
              <a:rPr lang="sr-Cyrl-RS" sz="3600" dirty="0"/>
              <a:t>Етна(Италија)</a:t>
            </a:r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r>
              <a:rPr lang="sr-Cyrl-RS" sz="3600" dirty="0"/>
              <a:t>Везув(Италија)</a:t>
            </a:r>
            <a:endParaRPr lang="sr-Latn-RS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4026058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96043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560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sr-Cyrl-RS" dirty="0"/>
          </a:p>
          <a:p>
            <a:endParaRPr lang="sr-Cyrl-RS" dirty="0"/>
          </a:p>
          <a:p>
            <a:r>
              <a:rPr lang="sr-Cyrl-RS" sz="3600" dirty="0"/>
              <a:t>Хекла(Исланд)</a:t>
            </a:r>
          </a:p>
          <a:p>
            <a:endParaRPr lang="sr-Cyrl-RS" sz="3600" dirty="0"/>
          </a:p>
          <a:p>
            <a:endParaRPr lang="sr-Cyrl-RS" sz="3600" dirty="0"/>
          </a:p>
          <a:p>
            <a:endParaRPr lang="sr-Cyrl-RS" sz="3600" dirty="0"/>
          </a:p>
          <a:p>
            <a:r>
              <a:rPr lang="sr-Cyrl-RS" sz="3600" dirty="0"/>
              <a:t>Кључевскаја Сопка</a:t>
            </a:r>
            <a:endParaRPr lang="sr-Latn-RS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672408" cy="26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1955"/>
            <a:ext cx="3672408" cy="233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148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dirty="0"/>
              <a:t>Највише вулкана има по ободу Тихоокеанске плоче и тај појас зовемо </a:t>
            </a:r>
            <a:r>
              <a:rPr lang="sr-Cyrl-RS" b="1" dirty="0"/>
              <a:t>Ватрени појас Пацифика</a:t>
            </a:r>
          </a:p>
          <a:p>
            <a:r>
              <a:rPr lang="sr-Cyrl-RS" dirty="0"/>
              <a:t>Друга велика област је Средоземна</a:t>
            </a:r>
          </a:p>
          <a:p>
            <a:r>
              <a:rPr lang="sr-Cyrl-RS" dirty="0"/>
              <a:t>Трећа је Атлантска</a:t>
            </a:r>
          </a:p>
          <a:p>
            <a:r>
              <a:rPr lang="sr-Cyrl-RS" dirty="0"/>
              <a:t>Четврта је Источноафричка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83675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382528" cy="408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8350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231</TotalTime>
  <Words>190</Words>
  <Application>Microsoft Office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Georgia</vt:lpstr>
      <vt:lpstr>Wingdings</vt:lpstr>
      <vt:lpstr>Wingdings 2</vt:lpstr>
      <vt:lpstr>Civic</vt:lpstr>
      <vt:lpstr>Вулканизам</vt:lpstr>
      <vt:lpstr>- Вулканизам је избијање магме из унутрашњости Земље - Вулкани су места на земљиној површини из које избија магма</vt:lpstr>
      <vt:lpstr>- Вулканска ерупција је избацивање лаве, пепела и гасова. - Ерупције могу бити бурне или мирне</vt:lpstr>
      <vt:lpstr>- Гејзири су места на којима понекад или стално избија врела вода у виду водоскока</vt:lpstr>
      <vt:lpstr>Вулкани се деле на:</vt:lpstr>
      <vt:lpstr>Познати вулкани су:</vt:lpstr>
      <vt:lpstr>PowerPoint Presentation</vt:lpstr>
      <vt:lpstr>PowerPoint Presentation</vt:lpstr>
      <vt:lpstr>PowerPoint Presentation</vt:lpstr>
      <vt:lpstr>Вулканске ерупције се могу десити и на морском дну, па тако могу настати вулканска острва</vt:lpstr>
      <vt:lpstr>Земљотреси</vt:lpstr>
      <vt:lpstr>PowerPoint Presentation</vt:lpstr>
      <vt:lpstr>- Цунами су разорни таласи који су изазвани земљотресима на дну мора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Вулканизам</dc:title>
  <dc:creator>Piter</dc:creator>
  <cp:lastModifiedBy>PSV</cp:lastModifiedBy>
  <cp:revision>16</cp:revision>
  <dcterms:created xsi:type="dcterms:W3CDTF">2017-02-26T19:23:20Z</dcterms:created>
  <dcterms:modified xsi:type="dcterms:W3CDTF">2019-12-12T10:15:27Z</dcterms:modified>
</cp:coreProperties>
</file>